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53"/>
  </p:normalViewPr>
  <p:slideViewPr>
    <p:cSldViewPr snapToGrid="0" snapToObjects="1">
      <p:cViewPr varScale="1">
        <p:scale>
          <a:sx n="66" d="100"/>
          <a:sy n="66" d="100"/>
        </p:scale>
        <p:origin x="224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96544-3B0D-B443-BFCC-8D4823F4898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5C687-15CA-484A-A262-E0A80A3CD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54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 bottom two images are gifs, and are most exciting if included as a PowerPoint slide and not exported as </a:t>
            </a:r>
            <a:r>
              <a:rPr lang="en-US"/>
              <a:t>a 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5C687-15CA-484A-A262-E0A80A3CD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0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3148-2EC8-7141-9C73-0A9B05B2A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F645C-CF28-B247-A0BC-D4EE0258C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EB615-AA91-C24F-8724-D9A7A647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1AFB7-A6EF-A24A-9BAA-C5B275D10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7C86D-D19D-5B48-B154-6E5B8B21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04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3FEAD-B01E-F14B-B4A0-70A71FA49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14F9A7-F219-D241-94C8-A7696E9EE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D0CA0-63D4-C146-B45A-DD3FE0841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2B06F-C244-704D-8D72-7D91CB8D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0A942-7629-DF41-9942-DA18A1D4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47DDC9-7541-FD40-8CEC-549F3CF94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C33CE3-E69C-A847-9628-98DAFD612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7382C-F095-BD43-B888-30C1CACCB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610C5-205D-8148-8D4A-82FC9A9D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A3368-7965-C547-8048-5306F5084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200" y="1"/>
            <a:ext cx="6316800" cy="6857420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098467" y="2737333"/>
            <a:ext cx="6116000" cy="1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411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83D1-9D56-0A47-923B-7E2A9129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DB23-3C66-5141-AD41-D4747EAD5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87D59-902E-7C40-99C0-3B08E607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57E8-9386-CF42-93EB-D0035C69C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4D5C7-2EE1-4144-AF68-FB017757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094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F7938-9028-C742-B179-6B9160888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6CAC7-D571-E040-BD36-4203A21C7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F0C85-E976-EE4D-914D-41771BED1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45A3B-F712-174E-B914-814368698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7F23C-E50F-9E48-BC5E-151F4772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0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CB543-3358-AF41-846F-3B747EC62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9685-4908-AE48-83B2-8C29F64FE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EA2D8-6927-194A-B88F-8F36188A5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7FAC9-5B6D-2243-81A8-5A909550C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286DA-8119-EB42-BA60-7AF75590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24BE3-824C-7E45-97E8-656587D16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4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AB9AB-FD29-7D42-AC47-F3C1C2E97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9D955-64E9-C146-89BA-C47A877E0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7BDB5-5122-1D4C-AAA1-AEE1C65A2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7290DB-5274-8E41-A9EB-B6E178736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FD642-19AD-A043-8A00-91C9ABE44F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3F5C0E-15D9-E94C-BCC7-13ABFD0D8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577C4-9ED2-F344-A0ED-ABBDC220C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5EE093-AFB1-C743-A6F9-8E9F7ECD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3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9AAE6-EBE7-9845-A71A-09CDAC01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08E9F9-BD7A-FA45-91F6-E522DD30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F98E5-9856-7B46-B9AC-AA1450A1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BE1C1-578B-5E42-B16D-3E38C938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1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BBB91-C4AC-E944-BC9F-7DD1F03CB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E93105-7D29-3E46-8BB9-0697F1F7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D6606-275C-704C-9D42-14A6666A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42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F445-B116-804C-8B6D-FFA24F808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E831C-A80E-714C-94FE-C6BFFA8BD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E9EDD-A813-6F4B-98B2-2586B09D5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F280E-098A-644D-B8E2-40F939F6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04646-867C-5A46-A32D-12CF24C85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13516-D220-8343-9193-E8D8D3D0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2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F19AE-BF88-C343-B656-A0E113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38800D-4FB9-DF40-8FC0-B9F316A7B3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1191E-1A70-614D-AF15-712D71607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55DBC-E742-DA45-B892-775B387EB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2B3F4-67F9-5543-A5E1-1E9A40D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F18E6-EF57-1B40-9906-54FCF0D43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3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2015DA-7893-1947-86AA-D1093A51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0C55C-9C75-4447-A0D9-F12C37F1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FDF9B-F75E-8A4E-B0FE-DBABE35FAB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7F9C4-9076-1948-9CD7-DC7BC75632A9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74060-E860-CD40-BFCA-BEB884EFF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1164-32B3-B145-991A-AB6628620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6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300;p32">
            <a:extLst>
              <a:ext uri="{FF2B5EF4-FFF2-40B4-BE49-F238E27FC236}">
                <a16:creationId xmlns:a16="http://schemas.microsoft.com/office/drawing/2014/main" id="{6BDEF9B1-F176-1D43-8642-8856B526E4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1" y="4325600"/>
            <a:ext cx="6067808" cy="25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F25A11-D82C-D144-A3C4-6312F7F4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459" y="10600"/>
            <a:ext cx="6597082" cy="1531600"/>
          </a:xfrm>
        </p:spPr>
        <p:txBody>
          <a:bodyPr/>
          <a:lstStyle/>
          <a:p>
            <a:r>
              <a:rPr lang="en-US" dirty="0"/>
              <a:t>Teaching Baxter to Use Tools</a:t>
            </a:r>
          </a:p>
        </p:txBody>
      </p:sp>
      <p:pic>
        <p:nvPicPr>
          <p:cNvPr id="3" name="Google Shape;192;p20">
            <a:extLst>
              <a:ext uri="{FF2B5EF4-FFF2-40B4-BE49-F238E27FC236}">
                <a16:creationId xmlns:a16="http://schemas.microsoft.com/office/drawing/2014/main" id="{BCEF122A-754F-224A-9078-2D48EDFC2D7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5595" y="1809072"/>
            <a:ext cx="3269220" cy="197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99;p21">
            <a:extLst>
              <a:ext uri="{FF2B5EF4-FFF2-40B4-BE49-F238E27FC236}">
                <a16:creationId xmlns:a16="http://schemas.microsoft.com/office/drawing/2014/main" id="{7CB3FF1B-F330-274A-8C00-88D068D08E9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186" y="1549466"/>
            <a:ext cx="2759375" cy="2316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301;p32">
            <a:extLst>
              <a:ext uri="{FF2B5EF4-FFF2-40B4-BE49-F238E27FC236}">
                <a16:creationId xmlns:a16="http://schemas.microsoft.com/office/drawing/2014/main" id="{73E27115-8BF9-8446-9095-9EA73062C95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325600"/>
            <a:ext cx="6096000" cy="25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902E1B-B7FE-EC4D-945F-EC756EA0154B}"/>
              </a:ext>
            </a:extLst>
          </p:cNvPr>
          <p:cNvSpPr txBox="1"/>
          <p:nvPr/>
        </p:nvSpPr>
        <p:spPr>
          <a:xfrm>
            <a:off x="3776406" y="1675635"/>
            <a:ext cx="46391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000" dirty="0"/>
              <a:t>Given a known </a:t>
            </a:r>
            <a:r>
              <a:rPr lang="en-US" sz="2000"/>
              <a:t>task and </a:t>
            </a:r>
            <a:r>
              <a:rPr lang="en-US" sz="2000" dirty="0"/>
              <a:t>tool, can Baxter learn the inverse kinematics of a new tool and use it to accomplish a specific task?</a:t>
            </a:r>
          </a:p>
          <a:p>
            <a:endParaRPr lang="en-US" sz="2000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Computer Vision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Extend Inverse Kinematics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176839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64</Words>
  <Application>Microsoft Macintosh PowerPoint</Application>
  <PresentationFormat>Widescreen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Teaching Baxter to Use Tools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Baxter to Use Tools</dc:title>
  <dc:creator>Lawe, Patrick</dc:creator>
  <cp:lastModifiedBy>Yi Chern Tan</cp:lastModifiedBy>
  <cp:revision>2</cp:revision>
  <dcterms:created xsi:type="dcterms:W3CDTF">2018-12-07T00:11:33Z</dcterms:created>
  <dcterms:modified xsi:type="dcterms:W3CDTF">2018-12-07T22:35:58Z</dcterms:modified>
</cp:coreProperties>
</file>

<file path=docProps/thumbnail.jpeg>
</file>